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628800"/>
            <a:ext cx="6629400" cy="2304256"/>
          </a:xfrm>
        </p:spPr>
        <p:txBody>
          <a:bodyPr>
            <a:noAutofit/>
          </a:bodyPr>
          <a:lstStyle/>
          <a:p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– апта. </a:t>
            </a:r>
            <a:b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 ауыспалы қатарлар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0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B023AB-5C4D-4551-BDEF-D90434550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79"/>
            <a:ext cx="7272808" cy="563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2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464B75-250C-43DA-92E7-E4B06D460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12776"/>
            <a:ext cx="7205987" cy="326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0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18</TotalTime>
  <Words>9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Candara</vt:lpstr>
      <vt:lpstr>Symbol</vt:lpstr>
      <vt:lpstr>Times New Roman</vt:lpstr>
      <vt:lpstr>Волна</vt:lpstr>
      <vt:lpstr>12 – апта.   Таңбалары ауыспалы қатарлар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– апта.   Алғашқы функция. Анықталмаған интегралдар және оның қасиеттері. Интегралдаудың негізгі әдістері.</dc:title>
  <dc:creator>Ляззат</dc:creator>
  <cp:lastModifiedBy>Sliva</cp:lastModifiedBy>
  <cp:revision>9</cp:revision>
  <dcterms:created xsi:type="dcterms:W3CDTF">2023-10-17T18:25:37Z</dcterms:created>
  <dcterms:modified xsi:type="dcterms:W3CDTF">2023-12-05T01:21:37Z</dcterms:modified>
</cp:coreProperties>
</file>